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120650" indent="33655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241300" indent="6731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361950" indent="100965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482600" indent="1346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104" y="-2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6069" y="1597832"/>
            <a:ext cx="7771863" cy="110243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466" y="2914701"/>
            <a:ext cx="6401069" cy="1314349"/>
          </a:xfrm>
        </p:spPr>
        <p:txBody>
          <a:bodyPr/>
          <a:lstStyle>
            <a:lvl1pPr marL="0" indent="0" algn="ctr">
              <a:buNone/>
              <a:defRPr/>
            </a:lvl1pPr>
            <a:lvl2pPr marL="120929" indent="0" algn="ctr">
              <a:buNone/>
              <a:defRPr/>
            </a:lvl2pPr>
            <a:lvl3pPr marL="241859" indent="0" algn="ctr">
              <a:buNone/>
              <a:defRPr/>
            </a:lvl3pPr>
            <a:lvl4pPr marL="362788" indent="0" algn="ctr">
              <a:buNone/>
              <a:defRPr/>
            </a:lvl4pPr>
            <a:lvl5pPr marL="483718" indent="0" algn="ctr">
              <a:buNone/>
              <a:defRPr/>
            </a:lvl5pPr>
            <a:lvl6pPr marL="604647" indent="0" algn="ctr">
              <a:buNone/>
              <a:defRPr/>
            </a:lvl6pPr>
            <a:lvl7pPr marL="725576" indent="0" algn="ctr">
              <a:buNone/>
              <a:defRPr/>
            </a:lvl7pPr>
            <a:lvl8pPr marL="846506" indent="0" algn="ctr">
              <a:buNone/>
              <a:defRPr/>
            </a:lvl8pPr>
            <a:lvl9pPr marL="967435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F1E7ED-1449-4457-ADF7-EEB590EA995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4FE5AC-55A7-4A2B-BE6D-2FD31A5A76D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534" y="205872"/>
            <a:ext cx="2057535" cy="438880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6932" y="205872"/>
            <a:ext cx="6108095" cy="438880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898F38-D03A-4AD3-92BD-8B8740189C6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06A6D3-A233-4C03-88D5-1C85B5A1BF2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55" y="3305276"/>
            <a:ext cx="7772534" cy="1021544"/>
          </a:xfrm>
        </p:spPr>
        <p:txBody>
          <a:bodyPr anchor="t"/>
          <a:lstStyle>
            <a:lvl1pPr algn="l">
              <a:defRPr sz="11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55" y="2179915"/>
            <a:ext cx="7772534" cy="1125361"/>
          </a:xfrm>
        </p:spPr>
        <p:txBody>
          <a:bodyPr anchor="b"/>
          <a:lstStyle>
            <a:lvl1pPr marL="0" indent="0">
              <a:buNone/>
              <a:defRPr sz="500"/>
            </a:lvl1pPr>
            <a:lvl2pPr marL="120929" indent="0">
              <a:buNone/>
              <a:defRPr sz="500"/>
            </a:lvl2pPr>
            <a:lvl3pPr marL="241859" indent="0">
              <a:buNone/>
              <a:defRPr sz="400"/>
            </a:lvl3pPr>
            <a:lvl4pPr marL="362788" indent="0">
              <a:buNone/>
              <a:defRPr sz="400"/>
            </a:lvl4pPr>
            <a:lvl5pPr marL="483718" indent="0">
              <a:buNone/>
              <a:defRPr sz="400"/>
            </a:lvl5pPr>
            <a:lvl6pPr marL="604647" indent="0">
              <a:buNone/>
              <a:defRPr sz="400"/>
            </a:lvl6pPr>
            <a:lvl7pPr marL="725576" indent="0">
              <a:buNone/>
              <a:defRPr sz="400"/>
            </a:lvl7pPr>
            <a:lvl8pPr marL="846506" indent="0">
              <a:buNone/>
              <a:defRPr sz="400"/>
            </a:lvl8pPr>
            <a:lvl9pPr marL="967435" indent="0">
              <a:buNone/>
              <a:defRPr sz="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DE566B-BB44-4CCE-9A4D-005E4B90E9B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6931" y="1200201"/>
            <a:ext cx="4082815" cy="3394478"/>
          </a:xfrm>
        </p:spPr>
        <p:txBody>
          <a:bodyPr/>
          <a:lstStyle>
            <a:lvl1pPr>
              <a:defRPr sz="700"/>
            </a:lvl1pPr>
            <a:lvl2pPr>
              <a:defRPr sz="600"/>
            </a:lvl2pPr>
            <a:lvl3pPr>
              <a:defRPr sz="5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04254" y="1200201"/>
            <a:ext cx="4082815" cy="3394478"/>
          </a:xfrm>
        </p:spPr>
        <p:txBody>
          <a:bodyPr/>
          <a:lstStyle>
            <a:lvl1pPr>
              <a:defRPr sz="700"/>
            </a:lvl1pPr>
            <a:lvl2pPr>
              <a:defRPr sz="600"/>
            </a:lvl2pPr>
            <a:lvl3pPr>
              <a:defRPr sz="5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6DCED9-C1EE-4C02-9027-8CA9CF0DC96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6931" y="1151316"/>
            <a:ext cx="4040482" cy="479778"/>
          </a:xfrm>
        </p:spPr>
        <p:txBody>
          <a:bodyPr anchor="b"/>
          <a:lstStyle>
            <a:lvl1pPr marL="0" indent="0">
              <a:buNone/>
              <a:defRPr sz="600" b="1"/>
            </a:lvl1pPr>
            <a:lvl2pPr marL="120929" indent="0">
              <a:buNone/>
              <a:defRPr sz="500" b="1"/>
            </a:lvl2pPr>
            <a:lvl3pPr marL="241859" indent="0">
              <a:buNone/>
              <a:defRPr sz="500" b="1"/>
            </a:lvl3pPr>
            <a:lvl4pPr marL="362788" indent="0">
              <a:buNone/>
              <a:defRPr sz="400" b="1"/>
            </a:lvl4pPr>
            <a:lvl5pPr marL="483718" indent="0">
              <a:buNone/>
              <a:defRPr sz="400" b="1"/>
            </a:lvl5pPr>
            <a:lvl6pPr marL="604647" indent="0">
              <a:buNone/>
              <a:defRPr sz="400" b="1"/>
            </a:lvl6pPr>
            <a:lvl7pPr marL="725576" indent="0">
              <a:buNone/>
              <a:defRPr sz="400" b="1"/>
            </a:lvl7pPr>
            <a:lvl8pPr marL="846506" indent="0">
              <a:buNone/>
              <a:defRPr sz="400" b="1"/>
            </a:lvl8pPr>
            <a:lvl9pPr marL="967435" indent="0">
              <a:buNone/>
              <a:defRPr sz="4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6931" y="1631093"/>
            <a:ext cx="4040482" cy="2963585"/>
          </a:xfrm>
        </p:spPr>
        <p:txBody>
          <a:bodyPr/>
          <a:lstStyle>
            <a:lvl1pPr>
              <a:defRPr sz="600"/>
            </a:lvl1pPr>
            <a:lvl2pPr>
              <a:defRPr sz="500"/>
            </a:lvl2pPr>
            <a:lvl3pPr>
              <a:defRPr sz="500"/>
            </a:lvl3pPr>
            <a:lvl4pPr>
              <a:defRPr sz="400"/>
            </a:lvl4pPr>
            <a:lvl5pPr>
              <a:defRPr sz="400"/>
            </a:lvl5pPr>
            <a:lvl6pPr>
              <a:defRPr sz="400"/>
            </a:lvl6pPr>
            <a:lvl7pPr>
              <a:defRPr sz="400"/>
            </a:lvl7pPr>
            <a:lvl8pPr>
              <a:defRPr sz="400"/>
            </a:lvl8pPr>
            <a:lvl9pPr>
              <a:defRPr sz="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244" y="1151316"/>
            <a:ext cx="4041825" cy="479778"/>
          </a:xfrm>
        </p:spPr>
        <p:txBody>
          <a:bodyPr anchor="b"/>
          <a:lstStyle>
            <a:lvl1pPr marL="0" indent="0">
              <a:buNone/>
              <a:defRPr sz="600" b="1"/>
            </a:lvl1pPr>
            <a:lvl2pPr marL="120929" indent="0">
              <a:buNone/>
              <a:defRPr sz="500" b="1"/>
            </a:lvl2pPr>
            <a:lvl3pPr marL="241859" indent="0">
              <a:buNone/>
              <a:defRPr sz="500" b="1"/>
            </a:lvl3pPr>
            <a:lvl4pPr marL="362788" indent="0">
              <a:buNone/>
              <a:defRPr sz="400" b="1"/>
            </a:lvl4pPr>
            <a:lvl5pPr marL="483718" indent="0">
              <a:buNone/>
              <a:defRPr sz="400" b="1"/>
            </a:lvl5pPr>
            <a:lvl6pPr marL="604647" indent="0">
              <a:buNone/>
              <a:defRPr sz="400" b="1"/>
            </a:lvl6pPr>
            <a:lvl7pPr marL="725576" indent="0">
              <a:buNone/>
              <a:defRPr sz="400" b="1"/>
            </a:lvl7pPr>
            <a:lvl8pPr marL="846506" indent="0">
              <a:buNone/>
              <a:defRPr sz="400" b="1"/>
            </a:lvl8pPr>
            <a:lvl9pPr marL="967435" indent="0">
              <a:buNone/>
              <a:defRPr sz="4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244" y="1631093"/>
            <a:ext cx="4041825" cy="2963585"/>
          </a:xfrm>
        </p:spPr>
        <p:txBody>
          <a:bodyPr/>
          <a:lstStyle>
            <a:lvl1pPr>
              <a:defRPr sz="600"/>
            </a:lvl1pPr>
            <a:lvl2pPr>
              <a:defRPr sz="500"/>
            </a:lvl2pPr>
            <a:lvl3pPr>
              <a:defRPr sz="500"/>
            </a:lvl3pPr>
            <a:lvl4pPr>
              <a:defRPr sz="400"/>
            </a:lvl4pPr>
            <a:lvl5pPr>
              <a:defRPr sz="400"/>
            </a:lvl5pPr>
            <a:lvl6pPr>
              <a:defRPr sz="400"/>
            </a:lvl6pPr>
            <a:lvl7pPr>
              <a:defRPr sz="400"/>
            </a:lvl7pPr>
            <a:lvl8pPr>
              <a:defRPr sz="400"/>
            </a:lvl8pPr>
            <a:lvl9pPr>
              <a:defRPr sz="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C52827-5E75-4C85-B5F6-BBB5B9C0EF2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76EA19-4322-4644-BD44-9A2162DC028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099AAB-DBBF-481B-8231-9BEA6C6DC54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931" y="204864"/>
            <a:ext cx="3008355" cy="871361"/>
          </a:xfrm>
        </p:spPr>
        <p:txBody>
          <a:bodyPr anchor="b"/>
          <a:lstStyle>
            <a:lvl1pPr algn="l">
              <a:defRPr sz="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4815" y="204864"/>
            <a:ext cx="5112254" cy="4389815"/>
          </a:xfrm>
        </p:spPr>
        <p:txBody>
          <a:bodyPr/>
          <a:lstStyle>
            <a:lvl1pPr>
              <a:defRPr sz="800"/>
            </a:lvl1pPr>
            <a:lvl2pPr>
              <a:defRPr sz="7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6931" y="1076224"/>
            <a:ext cx="3008355" cy="3518454"/>
          </a:xfrm>
        </p:spPr>
        <p:txBody>
          <a:bodyPr/>
          <a:lstStyle>
            <a:lvl1pPr marL="0" indent="0">
              <a:buNone/>
              <a:defRPr sz="400"/>
            </a:lvl1pPr>
            <a:lvl2pPr marL="120929" indent="0">
              <a:buNone/>
              <a:defRPr sz="300"/>
            </a:lvl2pPr>
            <a:lvl3pPr marL="241859" indent="0">
              <a:buNone/>
              <a:defRPr sz="300"/>
            </a:lvl3pPr>
            <a:lvl4pPr marL="362788" indent="0">
              <a:buNone/>
              <a:defRPr sz="200"/>
            </a:lvl4pPr>
            <a:lvl5pPr marL="483718" indent="0">
              <a:buNone/>
              <a:defRPr sz="200"/>
            </a:lvl5pPr>
            <a:lvl6pPr marL="604647" indent="0">
              <a:buNone/>
              <a:defRPr sz="200"/>
            </a:lvl6pPr>
            <a:lvl7pPr marL="725576" indent="0">
              <a:buNone/>
              <a:defRPr sz="200"/>
            </a:lvl7pPr>
            <a:lvl8pPr marL="846506" indent="0">
              <a:buNone/>
              <a:defRPr sz="200"/>
            </a:lvl8pPr>
            <a:lvl9pPr marL="967435" indent="0">
              <a:buNone/>
              <a:defRPr sz="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58F718-F76C-48FF-8E77-98DDC86C143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112" y="3600350"/>
            <a:ext cx="5486534" cy="425097"/>
          </a:xfrm>
        </p:spPr>
        <p:txBody>
          <a:bodyPr anchor="b"/>
          <a:lstStyle>
            <a:lvl1pPr algn="l">
              <a:defRPr sz="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112" y="459619"/>
            <a:ext cx="5486534" cy="3086050"/>
          </a:xfrm>
        </p:spPr>
        <p:txBody>
          <a:bodyPr/>
          <a:lstStyle>
            <a:lvl1pPr marL="0" indent="0">
              <a:buNone/>
              <a:defRPr sz="800"/>
            </a:lvl1pPr>
            <a:lvl2pPr marL="120929" indent="0">
              <a:buNone/>
              <a:defRPr sz="700"/>
            </a:lvl2pPr>
            <a:lvl3pPr marL="241859" indent="0">
              <a:buNone/>
              <a:defRPr sz="600"/>
            </a:lvl3pPr>
            <a:lvl4pPr marL="362788" indent="0">
              <a:buNone/>
              <a:defRPr sz="500"/>
            </a:lvl4pPr>
            <a:lvl5pPr marL="483718" indent="0">
              <a:buNone/>
              <a:defRPr sz="500"/>
            </a:lvl5pPr>
            <a:lvl6pPr marL="604647" indent="0">
              <a:buNone/>
              <a:defRPr sz="500"/>
            </a:lvl6pPr>
            <a:lvl7pPr marL="725576" indent="0">
              <a:buNone/>
              <a:defRPr sz="500"/>
            </a:lvl7pPr>
            <a:lvl8pPr marL="846506" indent="0">
              <a:buNone/>
              <a:defRPr sz="500"/>
            </a:lvl8pPr>
            <a:lvl9pPr marL="967435" indent="0">
              <a:buNone/>
              <a:defRPr sz="5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112" y="4025447"/>
            <a:ext cx="5486534" cy="603754"/>
          </a:xfrm>
        </p:spPr>
        <p:txBody>
          <a:bodyPr/>
          <a:lstStyle>
            <a:lvl1pPr marL="0" indent="0">
              <a:buNone/>
              <a:defRPr sz="400"/>
            </a:lvl1pPr>
            <a:lvl2pPr marL="120929" indent="0">
              <a:buNone/>
              <a:defRPr sz="300"/>
            </a:lvl2pPr>
            <a:lvl3pPr marL="241859" indent="0">
              <a:buNone/>
              <a:defRPr sz="300"/>
            </a:lvl3pPr>
            <a:lvl4pPr marL="362788" indent="0">
              <a:buNone/>
              <a:defRPr sz="200"/>
            </a:lvl4pPr>
            <a:lvl5pPr marL="483718" indent="0">
              <a:buNone/>
              <a:defRPr sz="200"/>
            </a:lvl5pPr>
            <a:lvl6pPr marL="604647" indent="0">
              <a:buNone/>
              <a:defRPr sz="200"/>
            </a:lvl6pPr>
            <a:lvl7pPr marL="725576" indent="0">
              <a:buNone/>
              <a:defRPr sz="200"/>
            </a:lvl7pPr>
            <a:lvl8pPr marL="846506" indent="0">
              <a:buNone/>
              <a:defRPr sz="200"/>
            </a:lvl8pPr>
            <a:lvl9pPr marL="967435" indent="0">
              <a:buNone/>
              <a:defRPr sz="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D6A4EB-5504-4EED-8FFD-1C4A408EF3B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1627" tIns="40814" rIns="81627" bIns="4081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1627" tIns="40814" rIns="81627" bIns="4081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125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1627" tIns="40814" rIns="81627" bIns="40814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宋体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3125"/>
            <a:ext cx="2895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1627" tIns="40814" rIns="81627" bIns="40814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ea typeface="宋体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3125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1627" tIns="40814" rIns="81627" bIns="40814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宋体" charset="-122"/>
              </a:defRPr>
            </a:lvl1pPr>
          </a:lstStyle>
          <a:p>
            <a:pPr>
              <a:defRPr/>
            </a:pPr>
            <a:fld id="{2BB216D0-9C16-4E49-99D9-786FEF6C41D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815975" rtl="0" eaLnBrk="0" fontAlgn="base" hangingPunct="0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+mj-lt"/>
          <a:ea typeface="+mj-ea"/>
          <a:cs typeface="+mj-cs"/>
        </a:defRPr>
      </a:lvl1pPr>
      <a:lvl2pPr algn="ctr" defTabSz="815975" rtl="0" eaLnBrk="0" fontAlgn="base" hangingPunct="0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  <a:ea typeface="宋体" charset="-122"/>
        </a:defRPr>
      </a:lvl2pPr>
      <a:lvl3pPr algn="ctr" defTabSz="815975" rtl="0" eaLnBrk="0" fontAlgn="base" hangingPunct="0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  <a:ea typeface="宋体" charset="-122"/>
        </a:defRPr>
      </a:lvl3pPr>
      <a:lvl4pPr algn="ctr" defTabSz="815975" rtl="0" eaLnBrk="0" fontAlgn="base" hangingPunct="0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  <a:ea typeface="宋体" charset="-122"/>
        </a:defRPr>
      </a:lvl4pPr>
      <a:lvl5pPr algn="ctr" defTabSz="815975" rtl="0" eaLnBrk="0" fontAlgn="base" hangingPunct="0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  <a:ea typeface="宋体" charset="-122"/>
        </a:defRPr>
      </a:lvl5pPr>
      <a:lvl6pPr marL="120929" algn="ctr" defTabSz="816273" rtl="0" fontAlgn="base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  <a:ea typeface="宋体" charset="-122"/>
        </a:defRPr>
      </a:lvl6pPr>
      <a:lvl7pPr marL="241859" algn="ctr" defTabSz="816273" rtl="0" fontAlgn="base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  <a:ea typeface="宋体" charset="-122"/>
        </a:defRPr>
      </a:lvl7pPr>
      <a:lvl8pPr marL="362788" algn="ctr" defTabSz="816273" rtl="0" fontAlgn="base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  <a:ea typeface="宋体" charset="-122"/>
        </a:defRPr>
      </a:lvl8pPr>
      <a:lvl9pPr marL="483718" algn="ctr" defTabSz="816273" rtl="0" fontAlgn="base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  <a:ea typeface="宋体" charset="-122"/>
        </a:defRPr>
      </a:lvl9pPr>
    </p:titleStyle>
    <p:bodyStyle>
      <a:lvl1pPr marL="304800" indent="-304800" algn="l" defTabSz="815975" rtl="0" eaLnBrk="0" fontAlgn="base" hangingPunct="0">
        <a:spcBef>
          <a:spcPct val="20000"/>
        </a:spcBef>
        <a:spcAft>
          <a:spcPct val="0"/>
        </a:spcAft>
        <a:buChar char="•"/>
        <a:defRPr sz="2900">
          <a:solidFill>
            <a:schemeClr val="tx1"/>
          </a:solidFill>
          <a:latin typeface="+mn-lt"/>
          <a:ea typeface="+mn-ea"/>
          <a:cs typeface="+mn-cs"/>
        </a:defRPr>
      </a:lvl1pPr>
      <a:lvl2pPr marL="661988" indent="-254000" algn="l" defTabSz="815975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tx1"/>
          </a:solidFill>
          <a:latin typeface="+mn-lt"/>
          <a:ea typeface="+mn-ea"/>
        </a:defRPr>
      </a:lvl2pPr>
      <a:lvl3pPr marL="1019175" indent="-203200" algn="l" defTabSz="815975" rtl="0" eaLnBrk="0" fontAlgn="base" hangingPunct="0">
        <a:spcBef>
          <a:spcPct val="20000"/>
        </a:spcBef>
        <a:spcAft>
          <a:spcPct val="0"/>
        </a:spcAft>
        <a:buChar char="•"/>
        <a:defRPr sz="2100">
          <a:solidFill>
            <a:schemeClr val="tx1"/>
          </a:solidFill>
          <a:latin typeface="+mn-lt"/>
          <a:ea typeface="+mn-ea"/>
        </a:defRPr>
      </a:lvl3pPr>
      <a:lvl4pPr marL="1427163" indent="-203200" algn="l" defTabSz="815975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+mn-ea"/>
        </a:defRPr>
      </a:lvl4pPr>
      <a:lvl5pPr marL="1835150" indent="-203200" algn="l" defTabSz="815975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5pPr>
      <a:lvl6pPr marL="1957545" indent="-204068" algn="l" defTabSz="816273" rtl="0" fontAlgn="base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  <a:ea typeface="+mn-ea"/>
        </a:defRPr>
      </a:lvl6pPr>
      <a:lvl7pPr marL="2078474" indent="-204068" algn="l" defTabSz="816273" rtl="0" fontAlgn="base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  <a:ea typeface="+mn-ea"/>
        </a:defRPr>
      </a:lvl7pPr>
      <a:lvl8pPr marL="2199403" indent="-204068" algn="l" defTabSz="816273" rtl="0" fontAlgn="base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  <a:ea typeface="+mn-ea"/>
        </a:defRPr>
      </a:lvl8pPr>
      <a:lvl9pPr marL="2320333" indent="-204068" algn="l" defTabSz="816273" rtl="0" fontAlgn="base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241859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1pPr>
      <a:lvl2pPr marL="120929" algn="l" defTabSz="241859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2pPr>
      <a:lvl3pPr marL="241859" algn="l" defTabSz="241859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3pPr>
      <a:lvl4pPr marL="362788" algn="l" defTabSz="241859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4pPr>
      <a:lvl5pPr marL="483718" algn="l" defTabSz="241859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5pPr>
      <a:lvl6pPr marL="604647" algn="l" defTabSz="241859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6pPr>
      <a:lvl7pPr marL="725576" algn="l" defTabSz="241859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7pPr>
      <a:lvl8pPr marL="846506" algn="l" defTabSz="241859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8pPr>
      <a:lvl9pPr marL="967435" algn="l" defTabSz="241859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846"/>
          <a:stretch/>
        </p:blipFill>
        <p:spPr>
          <a:xfrm>
            <a:off x="-36512" y="0"/>
            <a:ext cx="9214999" cy="5199446"/>
          </a:xfrm>
          <a:prstGeom prst="rect">
            <a:avLst/>
          </a:prstGeom>
        </p:spPr>
      </p:pic>
      <p:pic>
        <p:nvPicPr>
          <p:cNvPr id="3" name="Picture 4" descr="C:\Documents and Settings\Administrator\桌面\校徽_副本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322659"/>
            <a:ext cx="648072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763688" y="267494"/>
            <a:ext cx="19370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北京大学物理化学长葛未名创新工场讲座  </a:t>
            </a:r>
            <a:endParaRPr lang="zh-CN" altLang="en-US" sz="24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矩形 10"/>
          <p:cNvSpPr>
            <a:spLocks noChangeArrowheads="1"/>
          </p:cNvSpPr>
          <p:nvPr/>
        </p:nvSpPr>
        <p:spPr bwMode="auto">
          <a:xfrm>
            <a:off x="4067944" y="4322589"/>
            <a:ext cx="45720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defTabSz="815975">
              <a:spcBef>
                <a:spcPts val="313"/>
              </a:spcBef>
            </a:pPr>
            <a:r>
              <a:rPr lang="zh-CN" altLang="en-US" sz="2400" b="1" dirty="0">
                <a:solidFill>
                  <a:srgbClr val="C00000"/>
                </a:solidFill>
                <a:latin typeface="隶书" pitchFamily="49" charset="-122"/>
                <a:ea typeface="隶书" pitchFamily="49" charset="-122"/>
              </a:rPr>
              <a:t>欢迎</a:t>
            </a:r>
            <a:r>
              <a:rPr lang="zh-CN" altLang="zh-CN" sz="2400" b="1" dirty="0">
                <a:solidFill>
                  <a:srgbClr val="C00000"/>
                </a:solidFill>
                <a:latin typeface="隶书" pitchFamily="49" charset="-122"/>
                <a:ea typeface="隶书" pitchFamily="49" charset="-122"/>
              </a:rPr>
              <a:t>老师和同学们参加</a:t>
            </a:r>
            <a:r>
              <a:rPr lang="zh-CN" altLang="zh-CN" sz="2400" dirty="0">
                <a:solidFill>
                  <a:srgbClr val="C00000"/>
                </a:solidFill>
              </a:rPr>
              <a:t>！</a:t>
            </a:r>
          </a:p>
          <a:p>
            <a:pPr algn="r" defTabSz="815975"/>
            <a:r>
              <a:rPr lang="zh-CN" altLang="zh-CN" sz="2000" b="1" dirty="0">
                <a:latin typeface="隶书" pitchFamily="49" charset="-122"/>
                <a:ea typeface="隶书" pitchFamily="49" charset="-122"/>
              </a:rPr>
              <a:t>物理化学研究所</a:t>
            </a:r>
            <a:endParaRPr lang="en-US" altLang="zh-CN" sz="2000" dirty="0">
              <a:latin typeface="隶书" pitchFamily="49" charset="-122"/>
              <a:ea typeface="隶书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39083" y="1228792"/>
            <a:ext cx="801550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zh-CN" sz="2800" b="1" dirty="0">
                <a:latin typeface="黑体" pitchFamily="49" charset="-122"/>
                <a:ea typeface="黑体" pitchFamily="49" charset="-122"/>
              </a:rPr>
              <a:t>催化材料理性设计：从模拟到实验</a:t>
            </a:r>
            <a:endParaRPr lang="zh-CN" altLang="zh-CN" sz="28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63688" y="658892"/>
            <a:ext cx="64087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Peking University Physical Chemistry Chang-</a:t>
            </a:r>
            <a:r>
              <a:rPr lang="en-US" altLang="zh-CN" sz="1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Ge</a:t>
            </a:r>
            <a:r>
              <a:rPr lang="en-US" altLang="zh-CN" sz="1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Lecture </a:t>
            </a:r>
            <a:endParaRPr lang="zh-CN" altLang="en-US" sz="1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339752" y="2266897"/>
            <a:ext cx="856895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800" b="1" dirty="0" smtClean="0">
                <a:latin typeface="Times New Roman" pitchFamily="18" charset="0"/>
                <a:cs typeface="Times New Roman" pitchFamily="18" charset="0"/>
              </a:rPr>
              <a:t>报告人</a:t>
            </a:r>
            <a:r>
              <a:rPr lang="zh-CN" altLang="en-US" sz="1800" b="1" dirty="0" smtClean="0">
                <a:latin typeface="Times New Roman" pitchFamily="18" charset="0"/>
                <a:cs typeface="Times New Roman" pitchFamily="18" charset="0"/>
              </a:rPr>
              <a:t>：</a:t>
            </a:r>
            <a:r>
              <a:rPr lang="zh-CN" altLang="zh-CN" sz="1800" b="1" dirty="0"/>
              <a:t>刘智攀</a:t>
            </a:r>
            <a:r>
              <a:rPr lang="en-US" altLang="zh-CN" sz="1800" b="1" dirty="0"/>
              <a:t> </a:t>
            </a:r>
            <a:r>
              <a:rPr lang="zh-CN" altLang="en-US" sz="1800" b="1" dirty="0"/>
              <a:t>教授 </a:t>
            </a:r>
            <a:endParaRPr lang="en-US" altLang="zh-CN" sz="18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zh-CN" sz="1800" b="1" dirty="0"/>
              <a:t>               </a:t>
            </a:r>
            <a:r>
              <a:rPr lang="zh-CN" altLang="zh-CN" sz="1800" b="1" i="1" dirty="0"/>
              <a:t>复旦大学</a:t>
            </a:r>
            <a:r>
              <a:rPr lang="en-US" altLang="zh-CN" sz="1800" b="1" i="1" dirty="0"/>
              <a:t> </a:t>
            </a:r>
            <a:r>
              <a:rPr lang="zh-CN" altLang="zh-CN" sz="1800" b="1" i="1" dirty="0"/>
              <a:t>化学系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zh-CN" sz="1800" b="1" dirty="0" smtClean="0">
                <a:latin typeface="Times New Roman" pitchFamily="18" charset="0"/>
                <a:cs typeface="Times New Roman" pitchFamily="18" charset="0"/>
              </a:rPr>
              <a:t>时</a:t>
            </a:r>
            <a:r>
              <a:rPr lang="en-US" altLang="zh-CN" sz="18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zh-CN" altLang="zh-CN" sz="1800" b="1" dirty="0" smtClean="0">
                <a:latin typeface="Times New Roman" pitchFamily="18" charset="0"/>
                <a:cs typeface="Times New Roman" pitchFamily="18" charset="0"/>
              </a:rPr>
              <a:t>间</a:t>
            </a:r>
            <a:r>
              <a:rPr lang="zh-CN" altLang="zh-CN" sz="1800" b="1" dirty="0">
                <a:latin typeface="Times New Roman" pitchFamily="18" charset="0"/>
                <a:cs typeface="Times New Roman" pitchFamily="18" charset="0"/>
              </a:rPr>
              <a:t>：</a:t>
            </a:r>
            <a:r>
              <a:rPr lang="en-US" altLang="zh-CN" sz="1800" b="1" dirty="0" smtClean="0">
                <a:latin typeface="Times New Roman" pitchFamily="18" charset="0"/>
                <a:cs typeface="Times New Roman" pitchFamily="18" charset="0"/>
              </a:rPr>
              <a:t>2019</a:t>
            </a:r>
            <a:r>
              <a:rPr lang="zh-CN" altLang="en-US" sz="1800" b="1" dirty="0" smtClean="0">
                <a:latin typeface="Times New Roman" pitchFamily="18" charset="0"/>
                <a:cs typeface="Times New Roman" pitchFamily="18" charset="0"/>
              </a:rPr>
              <a:t>年</a:t>
            </a:r>
            <a:r>
              <a:rPr lang="en-US" altLang="zh-CN" sz="1800" b="1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zh-CN" altLang="en-US" sz="1800" b="1" dirty="0" smtClean="0">
                <a:latin typeface="Times New Roman" pitchFamily="18" charset="0"/>
                <a:cs typeface="Times New Roman" pitchFamily="18" charset="0"/>
              </a:rPr>
              <a:t>月</a:t>
            </a:r>
            <a:r>
              <a:rPr lang="en-US" altLang="zh-CN" sz="1800" b="1" dirty="0" smtClean="0">
                <a:latin typeface="Times New Roman" pitchFamily="18" charset="0"/>
                <a:cs typeface="Times New Roman" pitchFamily="18" charset="0"/>
              </a:rPr>
              <a:t>13</a:t>
            </a:r>
            <a:r>
              <a:rPr lang="zh-CN" altLang="en-US" sz="1800" b="1" dirty="0" smtClean="0">
                <a:latin typeface="Times New Roman" pitchFamily="18" charset="0"/>
                <a:cs typeface="Times New Roman" pitchFamily="18" charset="0"/>
              </a:rPr>
              <a:t>日</a:t>
            </a:r>
            <a:r>
              <a:rPr lang="en-US" altLang="zh-CN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b="1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zh-CN" altLang="zh-CN" sz="1800" b="1" dirty="0" smtClean="0">
                <a:latin typeface="Times New Roman" pitchFamily="18" charset="0"/>
                <a:cs typeface="Times New Roman" pitchFamily="18" charset="0"/>
              </a:rPr>
              <a:t>星期</a:t>
            </a:r>
            <a:r>
              <a:rPr lang="zh-CN" altLang="en-US" sz="1800" b="1" dirty="0">
                <a:latin typeface="Times New Roman" pitchFamily="18" charset="0"/>
                <a:cs typeface="Times New Roman" pitchFamily="18" charset="0"/>
              </a:rPr>
              <a:t>三</a:t>
            </a:r>
            <a:r>
              <a:rPr lang="en-US" altLang="zh-CN" sz="1800" b="1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zh-CN" altLang="en-US" sz="1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b="1" dirty="0" smtClean="0">
                <a:latin typeface="Times New Roman" pitchFamily="18" charset="0"/>
                <a:cs typeface="Times New Roman" pitchFamily="18" charset="0"/>
              </a:rPr>
              <a:t>10:00</a:t>
            </a:r>
            <a:endParaRPr lang="en-US" altLang="zh-CN" sz="1800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zh-CN" sz="1800" b="1" dirty="0" smtClean="0">
                <a:latin typeface="Times New Roman" pitchFamily="18" charset="0"/>
                <a:cs typeface="Times New Roman" pitchFamily="18" charset="0"/>
              </a:rPr>
              <a:t>地</a:t>
            </a:r>
            <a:r>
              <a:rPr lang="en-US" altLang="zh-CN" sz="18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zh-CN" altLang="zh-CN" sz="1800" b="1" dirty="0" smtClean="0">
                <a:latin typeface="Times New Roman" pitchFamily="18" charset="0"/>
                <a:cs typeface="Times New Roman" pitchFamily="18" charset="0"/>
              </a:rPr>
              <a:t>点：</a:t>
            </a:r>
            <a:r>
              <a:rPr lang="zh-CN" altLang="en-US" sz="1800" b="1" dirty="0" smtClean="0">
                <a:latin typeface="Times New Roman" pitchFamily="18" charset="0"/>
                <a:cs typeface="Times New Roman" pitchFamily="18" charset="0"/>
              </a:rPr>
              <a:t>北京大学化学院</a:t>
            </a:r>
            <a:r>
              <a:rPr lang="en-US" altLang="zh-CN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b="1" dirty="0" smtClean="0">
                <a:latin typeface="Times New Roman" pitchFamily="18" charset="0"/>
                <a:cs typeface="Times New Roman" pitchFamily="18" charset="0"/>
              </a:rPr>
              <a:t>A205</a:t>
            </a:r>
            <a:r>
              <a:rPr lang="zh-CN" altLang="en-US" sz="1800" b="1" dirty="0" smtClean="0">
                <a:latin typeface="Times New Roman" pitchFamily="18" charset="0"/>
                <a:cs typeface="Times New Roman" pitchFamily="18" charset="0"/>
              </a:rPr>
              <a:t>会议室</a:t>
            </a:r>
            <a:endParaRPr lang="en-US" altLang="zh-CN" sz="1800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800" b="1" smtClean="0">
                <a:latin typeface="Times New Roman" pitchFamily="18" charset="0"/>
                <a:cs typeface="Times New Roman" pitchFamily="18" charset="0"/>
              </a:rPr>
              <a:t>主持人</a:t>
            </a:r>
            <a:r>
              <a:rPr lang="zh-CN" altLang="en-US" sz="1800" b="1" smtClean="0">
                <a:latin typeface="Times New Roman" pitchFamily="18" charset="0"/>
                <a:cs typeface="Times New Roman" pitchFamily="18" charset="0"/>
              </a:rPr>
              <a:t>：蒋  鸿</a:t>
            </a:r>
            <a:endParaRPr lang="en-US" altLang="zh-CN" sz="1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www.chemistry.fudan.edu.cn/Assets/userfiles/sys_eb538c1c-65ff-4e82-8e6a-a1ef01127fed/images/szdw/26%E3%80%81_%E5%89%AF%E6%9C%AC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423904"/>
            <a:ext cx="1393341" cy="1741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8832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6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6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247</TotalTime>
  <Words>62</Words>
  <Application>Microsoft Office PowerPoint</Application>
  <PresentationFormat>全屏显示(16:9)</PresentationFormat>
  <Paragraphs>10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默认设计模板</vt:lpstr>
      <vt:lpstr>PowerPoint 演示文稿</vt:lpstr>
    </vt:vector>
  </TitlesOfParts>
  <Company>番茄花园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番茄花园</dc:creator>
  <cp:lastModifiedBy>zj</cp:lastModifiedBy>
  <cp:revision>37</cp:revision>
  <dcterms:created xsi:type="dcterms:W3CDTF">2008-06-05T03:04:58Z</dcterms:created>
  <dcterms:modified xsi:type="dcterms:W3CDTF">2019-03-11T00:52:17Z</dcterms:modified>
</cp:coreProperties>
</file>