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6F65CB-6476-40D6-9C46-CEC7B4F35F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572C31B-4F20-4FDA-A7C9-F66548D448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ABB618-0C33-4BD0-826F-A76EDF818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9EF31A-271C-4A40-8543-C7D24958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CB4559-16A0-462E-A969-664B0B29D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925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C200E4-599E-4F83-9DDF-157A00FA0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78F4585-9E9D-4DAB-BE2C-C2FF0AEFED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8695A3-205D-4B5E-B62D-B254D9805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4B4E790-DBE2-4733-99E6-DDA3ACFE7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8D3C33-8FF0-45DC-9A6E-F6AC0FDF1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27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D3BE66F-BA82-482B-9F99-C6BEC64988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45882C6-A8C5-49E4-A6DF-C144D11D7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8F6488-2521-4E7A-B433-F49DE141B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D54107F-E9D0-43EA-8C9B-F9C5E090B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0C56549-B44D-48D8-9392-ACB473540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25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AD0961-0990-43B2-906D-D869CEF87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30C374-A0DE-4A73-BC96-97D62A791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17F6DB-8FAA-4CA6-932E-33A9B07BB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E91B2B-206F-40E2-B6A1-908AAF97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47722D-E705-480A-B7EC-B04BB8B31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63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6A3FEC-835D-4789-8E23-4E8B3CC0A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DADC992-AB9B-445A-AEA7-6B90AC1B5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D9170C0-FD5E-46E6-A986-C3DF94ABA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4CE3E1F-DD30-4B49-8D03-6F9EFF248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6978F7A-95BF-4385-A5E9-6B03C141F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54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FF19F8-986A-4C8C-88C0-CEB088594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CEFD146-4691-4DAD-A7DD-B9407355E5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FBCD568-8B7A-48F9-9C5F-69635FCFB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482F4CB-D318-4206-8EF2-7B76E45B5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BC28B4-EF6F-476B-B95C-0CC92C00C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18C1049-FA3C-4FF9-B936-1DD6F3D09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831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64599D-D821-4036-82EF-66F6586D4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6874AC-F0C4-473E-8BD3-2453A838C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C3A1A97-E3ED-4311-AD63-BA215115D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79A503-CC92-4B05-9A72-076F3D9A4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0E6ED8F-B6A9-44DA-A170-F5018580F0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209C427-B8DE-4DE5-8A2D-F96527D84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DF77FB9-647B-4E6F-B849-FC6EACB7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09D3EDE-F96D-40E9-89A7-836899DD5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699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1D70B6-3782-4469-AD7F-FE073FE06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CD745F7-5EE3-4A6C-8076-BA421A0C4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EEB7A9B-385F-4B4E-9351-E6F9D7588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2D13B11-D846-4A9E-BB0E-3CDDF0A9E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77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24ADDD6-67F8-424E-A668-31A75BA7D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548F126-01EA-402E-8D4C-355DA8EBB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6F08A0-9374-4BB2-9AD2-2F910CB14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5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E5A6C9-EE9C-4E70-89CB-C1CD2A8FA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58D7A6-C780-4D53-976C-4F32DB6A1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20CB966-1A01-4BC3-B6CF-033B33CFD4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2FE3D52-C7C1-4976-873C-9A20C297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19E2AA3-2A2F-4767-91FD-BAD521CAF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07504ED-1F11-4457-A49F-901FB15F2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09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5AF3AF-7649-45F8-A157-B835E761B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D2A7412-302E-4603-9206-33D46B7A8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FCB78E4-C6A0-402D-86CB-A07D898B5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B52978E-C5BF-44EA-B885-90C651181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774936B-62EC-4A11-9D3B-FF92072E8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BD34F56-92BA-4F4C-A0E4-B37C816B4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74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320523C-D161-4EF5-9040-F591CFCDE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9DBD516-F177-4033-A42E-79B2F7A0E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35B4AC-61B1-479B-88B1-898EFDF2CC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246F9-D728-469D-84B7-2851D0C24BCD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EB60565-BEAF-4A6C-9933-75483F4C1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D9E16C-72A1-4F1F-B47B-69A5D5E0E7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C4209-5C1D-42A7-AF25-B209CA21A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42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t="7567" b="24699"/>
          <a:stretch/>
        </p:blipFill>
        <p:spPr>
          <a:xfrm>
            <a:off x="-643057" y="4068835"/>
            <a:ext cx="5034236" cy="275868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050" name="Text Box 806"/>
          <p:cNvSpPr txBox="1">
            <a:spLocks noChangeArrowheads="1"/>
          </p:cNvSpPr>
          <p:nvPr/>
        </p:nvSpPr>
        <p:spPr bwMode="auto">
          <a:xfrm>
            <a:off x="1951488" y="459220"/>
            <a:ext cx="12143317" cy="159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80839" tIns="140420" rIns="280839" bIns="140420">
            <a:spAutoFit/>
          </a:bodyPr>
          <a:lstStyle/>
          <a:p>
            <a:pPr algn="ctr" defTabSz="3932668"/>
            <a:r>
              <a:rPr lang="zh-CN" altLang="en-US" sz="4800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无机化学论坛</a:t>
            </a:r>
          </a:p>
          <a:p>
            <a:pPr algn="ctr" defTabSz="3932668"/>
            <a:r>
              <a:rPr lang="en-US" altLang="zh-CN" sz="3733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itchFamily="34" charset="-122"/>
                <a:cs typeface="Arial Unicode MS" pitchFamily="34" charset="-122"/>
              </a:rPr>
              <a:t>Inorganic Chemistry Forum</a:t>
            </a:r>
            <a:endParaRPr lang="en-US" altLang="zh-CN" sz="3733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Rectangle 806"/>
          <p:cNvSpPr>
            <a:spLocks noChangeArrowheads="1"/>
          </p:cNvSpPr>
          <p:nvPr/>
        </p:nvSpPr>
        <p:spPr bwMode="auto">
          <a:xfrm>
            <a:off x="4449807" y="2315767"/>
            <a:ext cx="7458446" cy="329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题目：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Rings, Chains and Polymers</a:t>
            </a:r>
          </a:p>
          <a:p>
            <a:endParaRPr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报告人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: Prof. Nicholas J. Long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en-HK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Department of Chemistry,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HK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Imperial College London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UK</a:t>
            </a:r>
            <a:endParaRPr lang="en-HK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HK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endParaRPr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endParaRPr lang="en-US" altLang="zh-CN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zh-CN" altLang="en-US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时间：  </a:t>
            </a:r>
            <a:r>
              <a:rPr lang="en-US" altLang="zh-CN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2019</a:t>
            </a:r>
            <a:r>
              <a:rPr lang="zh-CN" altLang="en-US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r>
              <a:rPr lang="zh-CN" altLang="en-US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月</a:t>
            </a:r>
            <a:r>
              <a:rPr lang="en-US" altLang="zh-CN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18</a:t>
            </a:r>
            <a:r>
              <a:rPr lang="zh-CN" altLang="en-US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日（周四）下午</a:t>
            </a:r>
            <a:r>
              <a:rPr lang="en-US" altLang="zh-CN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15:00-16:30</a:t>
            </a:r>
          </a:p>
          <a:p>
            <a:pPr>
              <a:defRPr/>
            </a:pPr>
            <a:r>
              <a:rPr lang="zh-CN" altLang="en-US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地点：  化学学院</a:t>
            </a:r>
            <a:r>
              <a:rPr lang="en-US" altLang="zh-CN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</a:t>
            </a:r>
            <a:r>
              <a:rPr lang="zh-CN" altLang="en-US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区</a:t>
            </a:r>
            <a:r>
              <a:rPr lang="en-US" altLang="zh-CN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717</a:t>
            </a:r>
            <a:r>
              <a:rPr lang="zh-CN" altLang="en-US" sz="213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报告厅</a:t>
            </a:r>
            <a:endParaRPr lang="en-US" altLang="zh-CN" sz="213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52" name="Text Box 807"/>
          <p:cNvSpPr txBox="1">
            <a:spLocks noChangeArrowheads="1"/>
          </p:cNvSpPr>
          <p:nvPr/>
        </p:nvSpPr>
        <p:spPr bwMode="auto">
          <a:xfrm>
            <a:off x="0" y="5996518"/>
            <a:ext cx="12192000" cy="830997"/>
          </a:xfrm>
          <a:prstGeom prst="rect">
            <a:avLst/>
          </a:prstGeom>
          <a:solidFill>
            <a:srgbClr val="95373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3932668"/>
            <a:r>
              <a:rPr lang="zh-CN" altLang="en-US" sz="24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无机化学研究所 ● 稀土材料化学及应用国家重点实验室</a:t>
            </a:r>
          </a:p>
          <a:p>
            <a:pPr algn="ctr" defTabSz="3932668"/>
            <a:r>
              <a:rPr lang="en-US" altLang="zh-CN" sz="2400" b="1" dirty="0">
                <a:solidFill>
                  <a:schemeClr val="bg1"/>
                </a:solidFill>
                <a:latin typeface="Calibri" pitchFamily="34" charset="0"/>
                <a:ea typeface="华文楷体" pitchFamily="2" charset="-122"/>
                <a:cs typeface="Times New Roman" pitchFamily="18" charset="0"/>
              </a:rPr>
              <a:t>Institute of Inorganic Chemistry ● State Key Laboratory of Rare Earth Mater. Chem. &amp; Appl</a:t>
            </a:r>
            <a:r>
              <a:rPr lang="en-US" altLang="zh-CN" sz="2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华文楷体" pitchFamily="2" charset="-122"/>
                <a:cs typeface="Times New Roman" pitchFamily="18" charset="0"/>
              </a:rPr>
              <a:t>.</a:t>
            </a:r>
          </a:p>
        </p:txBody>
      </p:sp>
      <p:sp>
        <p:nvSpPr>
          <p:cNvPr id="11" name="Text Box 807"/>
          <p:cNvSpPr txBox="1">
            <a:spLocks noChangeArrowheads="1"/>
          </p:cNvSpPr>
          <p:nvPr/>
        </p:nvSpPr>
        <p:spPr bwMode="auto">
          <a:xfrm>
            <a:off x="0" y="1"/>
            <a:ext cx="12192000" cy="461665"/>
          </a:xfrm>
          <a:prstGeom prst="rect">
            <a:avLst/>
          </a:prstGeom>
          <a:solidFill>
            <a:srgbClr val="95373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3932668"/>
            <a:endParaRPr lang="en-US" altLang="zh-CN" sz="24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ea typeface="华文楷体" pitchFamily="2" charset="-122"/>
              <a:cs typeface="Times New Roman" pitchFamily="18" charset="0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6CD00A1C-969B-4B09-B625-097CA820D7C1}"/>
              </a:ext>
            </a:extLst>
          </p:cNvPr>
          <p:cNvCxnSpPr>
            <a:cxnSpLocks/>
          </p:cNvCxnSpPr>
          <p:nvPr/>
        </p:nvCxnSpPr>
        <p:spPr>
          <a:xfrm>
            <a:off x="3606461" y="1978420"/>
            <a:ext cx="8585539" cy="0"/>
          </a:xfrm>
          <a:prstGeom prst="line">
            <a:avLst/>
          </a:prstGeom>
          <a:ln w="5715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:a16="http://schemas.microsoft.com/office/drawing/2014/main" id="{3FFBC712-4999-404B-8F48-585C5191B8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81" y="543169"/>
            <a:ext cx="2785076" cy="372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6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83</Words>
  <Application>Microsoft Office PowerPoint</Application>
  <PresentationFormat>宽屏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等线</vt:lpstr>
      <vt:lpstr>等线 Light</vt:lpstr>
      <vt:lpstr>华文行楷</vt:lpstr>
      <vt:lpstr>华文楷体</vt:lpstr>
      <vt:lpstr>微软雅黑</vt:lpstr>
      <vt:lpstr>Arial</vt:lpstr>
      <vt:lpstr>Arial Black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32</cp:revision>
  <dcterms:created xsi:type="dcterms:W3CDTF">2018-09-16T23:48:22Z</dcterms:created>
  <dcterms:modified xsi:type="dcterms:W3CDTF">2019-04-15T00:37:19Z</dcterms:modified>
</cp:coreProperties>
</file>