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795" y="5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2021/7/1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2021/7/1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2021/7/1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2021/7/1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2021/7/1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2021/7/1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2021/7/1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2021/7/1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2021/7/1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2021/7/1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2021/7/1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07946-07F0-4D48-AD03-67F576637423}" type="datetimeFigureOut">
              <a:rPr lang="zh-CN" altLang="en-US" smtClean="0"/>
              <a:pPr/>
              <a:t>2021/7/1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857232"/>
            <a:ext cx="8286808" cy="245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" b="1" dirty="0">
                <a:latin typeface="+mn-ea"/>
              </a:rPr>
              <a:t>2021</a:t>
            </a:r>
            <a:r>
              <a:rPr lang="zh-CN" altLang="en-US" sz="3600" b="1" dirty="0">
                <a:latin typeface="+mn-ea"/>
              </a:rPr>
              <a:t>年北京大学化学与分子工程学院</a:t>
            </a:r>
            <a:endParaRPr lang="en-US" altLang="zh-CN" sz="3600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+mn-ea"/>
              </a:rPr>
              <a:t>全国优秀大学生化学夏令营</a:t>
            </a:r>
            <a:endParaRPr lang="en-US" altLang="zh-CN" sz="3600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+mn-ea"/>
              </a:rPr>
              <a:t>自我介绍</a:t>
            </a:r>
            <a:r>
              <a:rPr lang="en-US" altLang="zh-CN" sz="3600" b="1" dirty="0">
                <a:latin typeface="+mn-ea"/>
              </a:rPr>
              <a:t>PPT</a:t>
            </a:r>
            <a:r>
              <a:rPr lang="zh-CN" altLang="en-US" sz="3600" b="1" dirty="0">
                <a:latin typeface="+mn-ea"/>
              </a:rPr>
              <a:t>模板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547813" y="3495694"/>
            <a:ext cx="60483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altLang="zh-CN" sz="2800" b="1" dirty="0">
              <a:latin typeface="+mn-ea"/>
              <a:ea typeface="+mn-ea"/>
              <a:cs typeface="Times New Roman" pitchFamily="18" charset="0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cs typeface="Times New Roman" pitchFamily="18" charset="0"/>
              </a:rPr>
              <a:t>北京大学化学与分子工程学院</a:t>
            </a:r>
            <a:endParaRPr lang="en-US" altLang="zh-CN" sz="2800" b="1" dirty="0">
              <a:latin typeface="+mn-ea"/>
              <a:ea typeface="+mn-ea"/>
              <a:cs typeface="Times New Roman" pitchFamily="18" charset="0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+mn-ea"/>
                <a:ea typeface="+mn-ea"/>
                <a:cs typeface="Times New Roman" pitchFamily="18" charset="0"/>
              </a:rPr>
              <a:t>2021</a:t>
            </a:r>
            <a:r>
              <a:rPr lang="zh-CN" altLang="en-US" sz="2800" b="1" dirty="0">
                <a:latin typeface="+mn-ea"/>
                <a:ea typeface="+mn-ea"/>
                <a:cs typeface="Times New Roman" pitchFamily="18" charset="0"/>
              </a:rPr>
              <a:t>年</a:t>
            </a:r>
            <a:r>
              <a:rPr lang="en-US" altLang="zh-CN" sz="2800" b="1" dirty="0">
                <a:latin typeface="+mn-ea"/>
                <a:cs typeface="Times New Roman" pitchFamily="18" charset="0"/>
              </a:rPr>
              <a:t>7</a:t>
            </a:r>
            <a:r>
              <a:rPr lang="zh-CN" altLang="en-US" sz="2800" b="1" dirty="0">
                <a:latin typeface="+mn-ea"/>
                <a:ea typeface="+mn-ea"/>
                <a:cs typeface="Times New Roman" pitchFamily="18" charset="0"/>
              </a:rPr>
              <a:t>月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36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6" name="TextBox 5"/>
          <p:cNvSpPr txBox="1"/>
          <p:nvPr/>
        </p:nvSpPr>
        <p:spPr>
          <a:xfrm>
            <a:off x="0" y="201019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注意事项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1071546"/>
            <a:ext cx="9144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/>
              <a:t>面试及</a:t>
            </a:r>
            <a:r>
              <a:rPr lang="en-US" altLang="zh-CN" sz="2400" dirty="0"/>
              <a:t>PPT</a:t>
            </a:r>
            <a:r>
              <a:rPr lang="zh-CN" altLang="en-US" sz="2400" dirty="0"/>
              <a:t>所述内容必须真实可信，如有造假，一经发现，即取消录取资格。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/>
              <a:t>自我介绍时间请控制在</a:t>
            </a:r>
            <a:r>
              <a:rPr lang="en-US" altLang="zh-CN" sz="2400" dirty="0"/>
              <a:t>7~8</a:t>
            </a:r>
            <a:r>
              <a:rPr lang="zh-CN" altLang="en-US" sz="2400" dirty="0"/>
              <a:t>分钟左右，</a:t>
            </a:r>
            <a:r>
              <a:rPr lang="en-US" altLang="zh-CN" sz="2400" dirty="0"/>
              <a:t>PPT</a:t>
            </a:r>
            <a:r>
              <a:rPr lang="zh-CN" altLang="en-US" sz="2400" dirty="0"/>
              <a:t>大约</a:t>
            </a:r>
            <a:r>
              <a:rPr lang="en-US" altLang="zh-CN" sz="2400" dirty="0"/>
              <a:t>10</a:t>
            </a:r>
            <a:r>
              <a:rPr lang="zh-CN" altLang="en-US" sz="2400" dirty="0"/>
              <a:t>页。具体情况与变动请见当年通知。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400" dirty="0"/>
              <a:t>PPT</a:t>
            </a:r>
            <a:r>
              <a:rPr lang="zh-CN" altLang="en-US" sz="2400" dirty="0"/>
              <a:t>务求风格简洁，内容清晰。建议白底黑字，如有背景，请勿影响观看效果。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/>
              <a:t>此</a:t>
            </a:r>
            <a:r>
              <a:rPr lang="en-US" altLang="zh-CN" sz="2400" dirty="0"/>
              <a:t>PPT</a:t>
            </a:r>
            <a:r>
              <a:rPr lang="zh-CN" altLang="en-US" sz="2400" dirty="0"/>
              <a:t>模板仅列出自我介绍的主要方面，作为参考而非严格要求，希望同学们能根据实际情况，作出能够充分展现自身特色与能力的面试材料。</a:t>
            </a:r>
            <a:endParaRPr lang="en-US" altLang="zh-CN" sz="2400" dirty="0"/>
          </a:p>
          <a:p>
            <a:pPr marL="342900" indent="-342900">
              <a:buAutoNum type="arabicPeriod"/>
            </a:pP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6" name="TextBox 5"/>
          <p:cNvSpPr txBox="1"/>
          <p:nvPr/>
        </p:nvSpPr>
        <p:spPr>
          <a:xfrm>
            <a:off x="0" y="201019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第一页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168145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zh-CN" altLang="en-US" sz="2400" dirty="0"/>
              <a:t>    首页内容包括</a:t>
            </a:r>
            <a:r>
              <a:rPr lang="en-US" altLang="zh-CN" sz="2400" dirty="0"/>
              <a:t>PPT</a:t>
            </a:r>
            <a:r>
              <a:rPr lang="zh-CN" altLang="en-US" sz="2400" dirty="0"/>
              <a:t>标题、姓名、本科学校、面试时间等基本信息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" name="TextBox 4"/>
          <p:cNvSpPr txBox="1"/>
          <p:nvPr/>
        </p:nvSpPr>
        <p:spPr>
          <a:xfrm>
            <a:off x="0" y="201019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第二页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1681451"/>
            <a:ext cx="9144000" cy="113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400" dirty="0"/>
              <a:t>     第二页内容建议包括本人的教育经历、兴趣爱好、本科阶段所获荣誉及其他个人基本情况，时间不超过</a:t>
            </a:r>
            <a:r>
              <a:rPr lang="en-US" altLang="zh-CN" sz="2400" dirty="0"/>
              <a:t>2</a:t>
            </a:r>
            <a:r>
              <a:rPr lang="zh-CN" altLang="en-US" sz="2400" dirty="0"/>
              <a:t>分钟。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" name="TextBox 4"/>
          <p:cNvSpPr txBox="1"/>
          <p:nvPr/>
        </p:nvSpPr>
        <p:spPr>
          <a:xfrm>
            <a:off x="0" y="201019"/>
            <a:ext cx="3786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第三页至第十页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1681451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400" dirty="0"/>
              <a:t>     此为自我介绍主要内容。介绍自己本科期间的实验室导师、研究方向和自己的科研经历，必须真实可信。若无科研经历，可以着重介绍自己印象深刻的基础实验或重大科学发现。时间大约</a:t>
            </a:r>
            <a:r>
              <a:rPr lang="en-US" altLang="zh-CN" sz="2400" dirty="0"/>
              <a:t>5~6</a:t>
            </a:r>
            <a:r>
              <a:rPr lang="zh-CN" altLang="en-US" sz="2400" dirty="0"/>
              <a:t>分钟。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" name="TextBox 4"/>
          <p:cNvSpPr txBox="1"/>
          <p:nvPr/>
        </p:nvSpPr>
        <p:spPr>
          <a:xfrm>
            <a:off x="0" y="201019"/>
            <a:ext cx="3786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第六页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1681451"/>
            <a:ext cx="9144000" cy="583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400" dirty="0"/>
              <a:t>     致谢部分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242</Words>
  <Application>Microsoft Office PowerPoint</Application>
  <PresentationFormat>全屏显示(4:3)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楷体</vt:lpstr>
      <vt:lpstr>宋体</vt:lpstr>
      <vt:lpstr>Arial</vt:lpstr>
      <vt:lpstr>Calibri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pop</dc:creator>
  <cp:lastModifiedBy>X Y</cp:lastModifiedBy>
  <cp:revision>14</cp:revision>
  <dcterms:created xsi:type="dcterms:W3CDTF">2013-03-24T03:06:37Z</dcterms:created>
  <dcterms:modified xsi:type="dcterms:W3CDTF">2021-07-01T03:15:39Z</dcterms:modified>
</cp:coreProperties>
</file>