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8" r:id="rId4"/>
    <p:sldId id="259" r:id="rId5"/>
    <p:sldId id="261" r:id="rId6"/>
    <p:sldId id="266" r:id="rId7"/>
    <p:sldId id="267" r:id="rId8"/>
    <p:sldId id="276" r:id="rId9"/>
    <p:sldId id="277" r:id="rId10"/>
  </p:sldIdLst>
  <p:sldSz cx="9144000" cy="6858000" type="screen4x3"/>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21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gs" Target="tags/tag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素质综合测评系统使用指南</a:t>
            </a:r>
            <a:br>
              <a:rPr lang="en-US" altLang="zh-CN" dirty="0"/>
            </a:br>
            <a:r>
              <a:rPr lang="zh-CN" altLang="en-US" dirty="0"/>
              <a:t>（学生版）</a:t>
            </a:r>
            <a:endParaRPr lang="zh-CN" altLang="en-US" dirty="0"/>
          </a:p>
        </p:txBody>
      </p:sp>
      <p:sp>
        <p:nvSpPr>
          <p:cNvPr id="3" name="副标题 2"/>
          <p:cNvSpPr>
            <a:spLocks noGrp="1"/>
          </p:cNvSpPr>
          <p:nvPr>
            <p:ph type="subTitle" idx="1"/>
          </p:nvPr>
        </p:nvSpPr>
        <p:spPr/>
        <p:txBody>
          <a:bodyPr/>
          <a:lstStyle/>
          <a:p>
            <a:endParaRPr lang="en-US" altLang="zh-CN" dirty="0"/>
          </a:p>
          <a:p>
            <a:r>
              <a:rPr lang="en-US" altLang="zh-CN" dirty="0"/>
              <a:t>2022</a:t>
            </a:r>
            <a:r>
              <a:rPr lang="zh-CN" altLang="en-US" dirty="0"/>
              <a:t>年</a:t>
            </a:r>
            <a:r>
              <a:rPr lang="en-US" altLang="zh-CN" dirty="0"/>
              <a:t>9</a:t>
            </a:r>
            <a:r>
              <a:rPr lang="zh-CN" altLang="en-US" dirty="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925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endParaRPr lang="en-US" altLang="zh-CN" dirty="0"/>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a:t>看到“奖励奖学金”模块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点击“新增申请”，即可填写本学年度个人总结。</a:t>
            </a:r>
            <a:endParaRPr lang="en-US" altLang="zh-CN" dirty="0"/>
          </a:p>
          <a:p>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a:t>按照要求填写素质综合测评内容</a:t>
            </a:r>
            <a:endParaRPr lang="en-US" altLang="zh-CN" dirty="0"/>
          </a:p>
          <a:p>
            <a:r>
              <a:rPr lang="zh-CN" altLang="en-US" dirty="0"/>
              <a:t>注意：申请素质测评院系和班级为上学年度所在院系和班级，填写完成后保存提交即可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注意事项：</a:t>
            </a:r>
            <a:endParaRPr lang="en-US" altLang="zh-CN" dirty="0"/>
          </a:p>
          <a:p>
            <a:pPr marL="0" indent="0">
              <a:buNone/>
            </a:pPr>
            <a:r>
              <a:rPr lang="en-US" altLang="zh-CN" dirty="0"/>
              <a:t>1.</a:t>
            </a:r>
            <a:r>
              <a:rPr lang="zh-CN" altLang="en-US" dirty="0"/>
              <a:t>学年总结一旦提交就无法修改了哦；</a:t>
            </a:r>
            <a:endParaRPr lang="en-US" altLang="zh-CN" dirty="0"/>
          </a:p>
          <a:p>
            <a:pPr marL="0" indent="0">
              <a:buNone/>
            </a:pPr>
            <a:r>
              <a:rPr lang="en-US" altLang="zh-CN" dirty="0"/>
              <a:t>2.</a:t>
            </a:r>
            <a:r>
              <a:rPr lang="zh-CN" altLang="en-US" dirty="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a:t>素质测评</a:t>
            </a:r>
            <a:endParaRPr lang="zh-CN" altLang="en-US" dirty="0"/>
          </a:p>
        </p:txBody>
      </p:sp>
    </p:spTree>
  </p:cSld>
  <p:clrMapOvr>
    <a:masterClrMapping/>
  </p:clrMapOvr>
</p:sld>
</file>

<file path=ppt/tags/tag1.xml><?xml version="1.0" encoding="utf-8"?>
<p:tagLst xmlns:p="http://schemas.openxmlformats.org/presentationml/2006/main">
  <p:tag name="COMMONDATA" val="eyJoZGlkIjoiZmNiNGU2ZTMwODE2ZmE1ZGJhNDVhMTFlNTUzYTAxMzE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579</Words>
  <Application>WPS 演示</Application>
  <PresentationFormat>全屏显示(4:3)</PresentationFormat>
  <Paragraphs>45</Paragraphs>
  <Slides>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Symbol</vt:lpstr>
      <vt:lpstr>Candara</vt:lpstr>
      <vt:lpstr>华文新魏</vt:lpstr>
      <vt:lpstr>华文楷体</vt:lpstr>
      <vt:lpstr>微软雅黑</vt:lpstr>
      <vt:lpstr>Arial Unicode MS</vt:lpstr>
      <vt:lpstr>Calibri</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无欲无求</cp:lastModifiedBy>
  <cp:revision>44</cp:revision>
  <dcterms:created xsi:type="dcterms:W3CDTF">2015-04-28T08:08:00Z</dcterms:created>
  <dcterms:modified xsi:type="dcterms:W3CDTF">2022-08-22T06:04:58Z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DDC86540EBCA4702B342F8B34CDBA87E</vt:lpwstr>
  </property>
</Properties>
</file>