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5" d="100"/>
          <a:sy n="55" d="100"/>
        </p:scale>
        <p:origin x="600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607946-07F0-4D48-AD03-67F576637423}" type="datetimeFigureOut">
              <a:rPr lang="zh-CN" altLang="en-US" smtClean="0"/>
              <a:pPr/>
              <a:t>2024/6/29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A088B0-CC93-4AE0-AEC9-D685C6D7C921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607946-07F0-4D48-AD03-67F576637423}" type="datetimeFigureOut">
              <a:rPr lang="zh-CN" altLang="en-US" smtClean="0"/>
              <a:pPr/>
              <a:t>2024/6/29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A088B0-CC93-4AE0-AEC9-D685C6D7C921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607946-07F0-4D48-AD03-67F576637423}" type="datetimeFigureOut">
              <a:rPr lang="zh-CN" altLang="en-US" smtClean="0"/>
              <a:pPr/>
              <a:t>2024/6/29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A088B0-CC93-4AE0-AEC9-D685C6D7C921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607946-07F0-4D48-AD03-67F576637423}" type="datetimeFigureOut">
              <a:rPr lang="zh-CN" altLang="en-US" smtClean="0"/>
              <a:pPr/>
              <a:t>2024/6/29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A088B0-CC93-4AE0-AEC9-D685C6D7C921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607946-07F0-4D48-AD03-67F576637423}" type="datetimeFigureOut">
              <a:rPr lang="zh-CN" altLang="en-US" smtClean="0"/>
              <a:pPr/>
              <a:t>2024/6/29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A088B0-CC93-4AE0-AEC9-D685C6D7C921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607946-07F0-4D48-AD03-67F576637423}" type="datetimeFigureOut">
              <a:rPr lang="zh-CN" altLang="en-US" smtClean="0"/>
              <a:pPr/>
              <a:t>2024/6/29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A088B0-CC93-4AE0-AEC9-D685C6D7C921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607946-07F0-4D48-AD03-67F576637423}" type="datetimeFigureOut">
              <a:rPr lang="zh-CN" altLang="en-US" smtClean="0"/>
              <a:pPr/>
              <a:t>2024/6/29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A088B0-CC93-4AE0-AEC9-D685C6D7C921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607946-07F0-4D48-AD03-67F576637423}" type="datetimeFigureOut">
              <a:rPr lang="zh-CN" altLang="en-US" smtClean="0"/>
              <a:pPr/>
              <a:t>2024/6/29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A088B0-CC93-4AE0-AEC9-D685C6D7C921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607946-07F0-4D48-AD03-67F576637423}" type="datetimeFigureOut">
              <a:rPr lang="zh-CN" altLang="en-US" smtClean="0"/>
              <a:pPr/>
              <a:t>2024/6/29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A088B0-CC93-4AE0-AEC9-D685C6D7C921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607946-07F0-4D48-AD03-67F576637423}" type="datetimeFigureOut">
              <a:rPr lang="zh-CN" altLang="en-US" smtClean="0"/>
              <a:pPr/>
              <a:t>2024/6/29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A088B0-CC93-4AE0-AEC9-D685C6D7C921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607946-07F0-4D48-AD03-67F576637423}" type="datetimeFigureOut">
              <a:rPr lang="zh-CN" altLang="en-US" smtClean="0"/>
              <a:pPr/>
              <a:t>2024/6/29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A088B0-CC93-4AE0-AEC9-D685C6D7C921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607946-07F0-4D48-AD03-67F576637423}" type="datetimeFigureOut">
              <a:rPr lang="zh-CN" altLang="en-US" smtClean="0"/>
              <a:pPr/>
              <a:t>2024/6/29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A088B0-CC93-4AE0-AEC9-D685C6D7C921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28596" y="857232"/>
            <a:ext cx="8286808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3600" b="1" dirty="0" smtClean="0">
                <a:latin typeface="+mn-ea"/>
              </a:rPr>
              <a:t>2024</a:t>
            </a:r>
            <a:r>
              <a:rPr lang="zh-CN" altLang="en-US" sz="3600" b="1" dirty="0" smtClean="0">
                <a:latin typeface="+mn-ea"/>
              </a:rPr>
              <a:t>年</a:t>
            </a:r>
            <a:r>
              <a:rPr lang="zh-CN" altLang="en-US" sz="3600" b="1" dirty="0">
                <a:latin typeface="+mn-ea"/>
              </a:rPr>
              <a:t>北京大学化学与分子工程学院</a:t>
            </a:r>
            <a:endParaRPr lang="en-US" altLang="zh-CN" sz="3600" b="1" dirty="0">
              <a:latin typeface="+mn-ea"/>
            </a:endParaRPr>
          </a:p>
          <a:p>
            <a:pPr algn="ctr">
              <a:lnSpc>
                <a:spcPct val="150000"/>
              </a:lnSpc>
            </a:pPr>
            <a:r>
              <a:rPr lang="zh-CN" altLang="en-US" sz="3600" b="1" dirty="0">
                <a:latin typeface="+mn-ea"/>
              </a:rPr>
              <a:t>全国优秀大学生化学夏令营</a:t>
            </a:r>
            <a:endParaRPr lang="en-US" altLang="zh-CN" sz="3600" b="1" dirty="0">
              <a:latin typeface="+mn-ea"/>
            </a:endParaRPr>
          </a:p>
          <a:p>
            <a:pPr algn="ctr">
              <a:lnSpc>
                <a:spcPct val="150000"/>
              </a:lnSpc>
            </a:pPr>
            <a:r>
              <a:rPr lang="zh-CN" altLang="en-US" sz="3600" b="1" dirty="0">
                <a:latin typeface="+mn-ea"/>
              </a:rPr>
              <a:t>自我介绍</a:t>
            </a:r>
            <a:r>
              <a:rPr lang="en-US" altLang="zh-CN" sz="3600" b="1" dirty="0">
                <a:latin typeface="+mn-ea"/>
              </a:rPr>
              <a:t>PPT</a:t>
            </a:r>
            <a:r>
              <a:rPr lang="zh-CN" altLang="en-US" sz="3600" b="1" dirty="0">
                <a:latin typeface="+mn-ea"/>
              </a:rPr>
              <a:t>模板</a:t>
            </a:r>
          </a:p>
        </p:txBody>
      </p:sp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1547813" y="3495694"/>
            <a:ext cx="6048375" cy="264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fontAlgn="auto">
              <a:spcBef>
                <a:spcPct val="50000"/>
              </a:spcBef>
              <a:spcAft>
                <a:spcPts val="0"/>
              </a:spcAft>
              <a:defRPr/>
            </a:pPr>
            <a:endParaRPr lang="en-US" altLang="zh-CN" sz="2800" b="1" dirty="0">
              <a:latin typeface="+mn-ea"/>
              <a:ea typeface="+mn-ea"/>
              <a:cs typeface="Times New Roman" pitchFamily="18" charset="0"/>
            </a:endParaRPr>
          </a:p>
          <a:p>
            <a:pPr algn="ctr"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zh-CN" altLang="en-US" sz="2800" b="1" dirty="0">
                <a:latin typeface="+mn-ea"/>
                <a:ea typeface="+mn-ea"/>
                <a:cs typeface="Times New Roman" pitchFamily="18" charset="0"/>
              </a:rPr>
              <a:t>北京大学化学与分子工程学院</a:t>
            </a:r>
            <a:endParaRPr lang="en-US" altLang="zh-CN" sz="2800" b="1" dirty="0">
              <a:latin typeface="+mn-ea"/>
              <a:ea typeface="+mn-ea"/>
              <a:cs typeface="Times New Roman" pitchFamily="18" charset="0"/>
            </a:endParaRPr>
          </a:p>
          <a:p>
            <a:pPr algn="ctr"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en-US" altLang="zh-CN" sz="2800" b="1" dirty="0" smtClean="0">
                <a:latin typeface="+mn-ea"/>
                <a:ea typeface="+mn-ea"/>
                <a:cs typeface="Times New Roman" pitchFamily="18" charset="0"/>
              </a:rPr>
              <a:t>2024</a:t>
            </a:r>
            <a:r>
              <a:rPr lang="zh-CN" altLang="en-US" sz="2800" b="1" dirty="0" smtClean="0">
                <a:latin typeface="+mn-ea"/>
                <a:ea typeface="+mn-ea"/>
                <a:cs typeface="Times New Roman" pitchFamily="18" charset="0"/>
              </a:rPr>
              <a:t>年</a:t>
            </a:r>
            <a:r>
              <a:rPr lang="en-US" altLang="zh-CN" sz="2800" b="1" dirty="0">
                <a:latin typeface="+mn-ea"/>
                <a:cs typeface="Times New Roman" pitchFamily="18" charset="0"/>
              </a:rPr>
              <a:t>7</a:t>
            </a:r>
            <a:r>
              <a:rPr lang="zh-CN" altLang="en-US" sz="2800" b="1" dirty="0">
                <a:latin typeface="+mn-ea"/>
                <a:ea typeface="+mn-ea"/>
                <a:cs typeface="Times New Roman" pitchFamily="18" charset="0"/>
              </a:rPr>
              <a:t>月</a:t>
            </a:r>
          </a:p>
          <a:p>
            <a:pPr algn="ctr" fontAlgn="auto">
              <a:spcBef>
                <a:spcPct val="50000"/>
              </a:spcBef>
              <a:spcAft>
                <a:spcPts val="0"/>
              </a:spcAft>
              <a:defRPr/>
            </a:pPr>
            <a:endParaRPr lang="zh-CN" altLang="en-US" sz="3600" b="1" dirty="0">
              <a:latin typeface="楷体" pitchFamily="49" charset="-122"/>
              <a:ea typeface="楷体" pitchFamily="49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776270"/>
            <a:ext cx="9144000" cy="152400"/>
          </a:xfrm>
          <a:prstGeom prst="rect">
            <a:avLst/>
          </a:prstGeom>
          <a:gradFill rotWithShape="0">
            <a:gsLst>
              <a:gs pos="0">
                <a:srgbClr val="A50021"/>
              </a:gs>
              <a:gs pos="100000">
                <a:srgbClr val="FFFFFF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 b="0"/>
          </a:p>
        </p:txBody>
      </p:sp>
      <p:sp>
        <p:nvSpPr>
          <p:cNvPr id="6" name="TextBox 5"/>
          <p:cNvSpPr txBox="1"/>
          <p:nvPr/>
        </p:nvSpPr>
        <p:spPr>
          <a:xfrm>
            <a:off x="0" y="201019"/>
            <a:ext cx="235742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/>
              <a:t>注意事项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0" y="1071546"/>
            <a:ext cx="9144000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AutoNum type="arabicPeriod"/>
            </a:pPr>
            <a:r>
              <a:rPr lang="zh-CN" altLang="en-US" sz="2400" dirty="0"/>
              <a:t>面试及</a:t>
            </a:r>
            <a:r>
              <a:rPr lang="en-US" altLang="zh-CN" sz="2400" dirty="0"/>
              <a:t>PPT</a:t>
            </a:r>
            <a:r>
              <a:rPr lang="zh-CN" altLang="en-US" sz="2400" dirty="0"/>
              <a:t>所述内容必须真实可信，如有造假，一经发现，即取消录取资格。</a:t>
            </a:r>
            <a:endParaRPr lang="en-US" altLang="zh-CN" sz="2400" dirty="0"/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zh-CN" altLang="en-US" sz="2400" dirty="0"/>
              <a:t>自我介绍时间请控制在</a:t>
            </a:r>
            <a:r>
              <a:rPr lang="en-US" altLang="zh-CN" sz="2400" dirty="0"/>
              <a:t>7~8</a:t>
            </a:r>
            <a:r>
              <a:rPr lang="zh-CN" altLang="en-US" sz="2400" dirty="0"/>
              <a:t>分钟左右，</a:t>
            </a:r>
            <a:r>
              <a:rPr lang="en-US" altLang="zh-CN" sz="2400" dirty="0"/>
              <a:t>PPT</a:t>
            </a:r>
            <a:r>
              <a:rPr lang="zh-CN" altLang="en-US" sz="2400" dirty="0"/>
              <a:t>大约</a:t>
            </a:r>
            <a:r>
              <a:rPr lang="en-US" altLang="zh-CN" sz="2400" dirty="0"/>
              <a:t>10</a:t>
            </a:r>
            <a:r>
              <a:rPr lang="zh-CN" altLang="en-US" sz="2400"/>
              <a:t>页</a:t>
            </a:r>
            <a:r>
              <a:rPr lang="zh-CN" altLang="en-US" sz="2400" smtClean="0"/>
              <a:t>。</a:t>
            </a:r>
            <a:endParaRPr lang="en-US" altLang="zh-CN" sz="2400" dirty="0"/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en-US" altLang="zh-CN" sz="2400" dirty="0"/>
              <a:t>PPT</a:t>
            </a:r>
            <a:r>
              <a:rPr lang="zh-CN" altLang="en-US" sz="2400" dirty="0"/>
              <a:t>务求风格简洁，内容清晰。建议白底黑字，如有背景，请勿影响观看效果。</a:t>
            </a:r>
            <a:endParaRPr lang="en-US" altLang="zh-CN" sz="2400" dirty="0"/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zh-CN" altLang="en-US" sz="2400" dirty="0"/>
              <a:t>此</a:t>
            </a:r>
            <a:r>
              <a:rPr lang="en-US" altLang="zh-CN" sz="2400" dirty="0"/>
              <a:t>PPT</a:t>
            </a:r>
            <a:r>
              <a:rPr lang="zh-CN" altLang="en-US" sz="2400" dirty="0"/>
              <a:t>模板仅列出自我介绍的主要方面，作为参考而非严格要求，希望同学们能根据实际情况，作出能够充分展现自身特色与能力的面试材料。</a:t>
            </a:r>
            <a:endParaRPr lang="en-US" altLang="zh-CN" sz="2400" dirty="0"/>
          </a:p>
          <a:p>
            <a:pPr marL="342900" indent="-342900">
              <a:buAutoNum type="arabicPeriod"/>
            </a:pPr>
            <a:endParaRPr lang="zh-CN" alt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776270"/>
            <a:ext cx="9144000" cy="152400"/>
          </a:xfrm>
          <a:prstGeom prst="rect">
            <a:avLst/>
          </a:prstGeom>
          <a:gradFill rotWithShape="0">
            <a:gsLst>
              <a:gs pos="0">
                <a:srgbClr val="A50021"/>
              </a:gs>
              <a:gs pos="100000">
                <a:srgbClr val="FFFFFF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 b="0"/>
          </a:p>
        </p:txBody>
      </p:sp>
      <p:sp>
        <p:nvSpPr>
          <p:cNvPr id="6" name="TextBox 5"/>
          <p:cNvSpPr txBox="1"/>
          <p:nvPr/>
        </p:nvSpPr>
        <p:spPr>
          <a:xfrm>
            <a:off x="0" y="201019"/>
            <a:ext cx="235742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/>
              <a:t>第一页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0" y="1681451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/>
            <a:r>
              <a:rPr lang="zh-CN" altLang="en-US" sz="2400" dirty="0"/>
              <a:t>    首页内容包括</a:t>
            </a:r>
            <a:r>
              <a:rPr lang="en-US" altLang="zh-CN" sz="2400" dirty="0"/>
              <a:t>PPT</a:t>
            </a:r>
            <a:r>
              <a:rPr lang="zh-CN" altLang="en-US" sz="2400" dirty="0"/>
              <a:t>标题、姓名、本科学校、面试时间等基本信息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776270"/>
            <a:ext cx="9144000" cy="152400"/>
          </a:xfrm>
          <a:prstGeom prst="rect">
            <a:avLst/>
          </a:prstGeom>
          <a:gradFill rotWithShape="0">
            <a:gsLst>
              <a:gs pos="0">
                <a:srgbClr val="A50021"/>
              </a:gs>
              <a:gs pos="100000">
                <a:srgbClr val="FFFFFF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 b="0"/>
          </a:p>
        </p:txBody>
      </p:sp>
      <p:sp>
        <p:nvSpPr>
          <p:cNvPr id="5" name="TextBox 4"/>
          <p:cNvSpPr txBox="1"/>
          <p:nvPr/>
        </p:nvSpPr>
        <p:spPr>
          <a:xfrm>
            <a:off x="0" y="201019"/>
            <a:ext cx="235742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/>
              <a:t>第二页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0" y="1681451"/>
            <a:ext cx="9144000" cy="1137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</a:pPr>
            <a:r>
              <a:rPr lang="zh-CN" altLang="en-US" sz="2400" dirty="0"/>
              <a:t>     第二页内容建议包括本人的教育经历、兴趣爱好、本科阶段所获荣誉及其他个人基本情况，时间不超过</a:t>
            </a:r>
            <a:r>
              <a:rPr lang="en-US" altLang="zh-CN" sz="2400" dirty="0"/>
              <a:t>2</a:t>
            </a:r>
            <a:r>
              <a:rPr lang="zh-CN" altLang="en-US" sz="2400" dirty="0"/>
              <a:t>分钟。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776270"/>
            <a:ext cx="9144000" cy="152400"/>
          </a:xfrm>
          <a:prstGeom prst="rect">
            <a:avLst/>
          </a:prstGeom>
          <a:gradFill rotWithShape="0">
            <a:gsLst>
              <a:gs pos="0">
                <a:srgbClr val="A50021"/>
              </a:gs>
              <a:gs pos="100000">
                <a:srgbClr val="FFFFFF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 b="0"/>
          </a:p>
        </p:txBody>
      </p:sp>
      <p:sp>
        <p:nvSpPr>
          <p:cNvPr id="5" name="TextBox 4"/>
          <p:cNvSpPr txBox="1"/>
          <p:nvPr/>
        </p:nvSpPr>
        <p:spPr>
          <a:xfrm>
            <a:off x="0" y="201019"/>
            <a:ext cx="378618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/>
              <a:t>第三页至</a:t>
            </a:r>
            <a:r>
              <a:rPr lang="zh-CN" altLang="en-US" sz="3200" dirty="0" smtClean="0"/>
              <a:t>第九页</a:t>
            </a:r>
            <a:endParaRPr lang="zh-CN" altLang="en-US" sz="3200" dirty="0"/>
          </a:p>
        </p:txBody>
      </p:sp>
      <p:sp>
        <p:nvSpPr>
          <p:cNvPr id="6" name="TextBox 5"/>
          <p:cNvSpPr txBox="1"/>
          <p:nvPr/>
        </p:nvSpPr>
        <p:spPr>
          <a:xfrm>
            <a:off x="0" y="1681451"/>
            <a:ext cx="91440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</a:pPr>
            <a:r>
              <a:rPr lang="zh-CN" altLang="en-US" sz="2400" dirty="0"/>
              <a:t>     此为自我介绍主要内容。介绍自己本科期间的实验室导师、研究方向和自己的科研经历，必须真实可信。若无科研经历，可以着重介绍自己印象深刻的基础实验或重大科学发现。时间大约</a:t>
            </a:r>
            <a:r>
              <a:rPr lang="en-US" altLang="zh-CN" sz="2400" dirty="0"/>
              <a:t>5~6</a:t>
            </a:r>
            <a:r>
              <a:rPr lang="zh-CN" altLang="en-US" sz="2400" dirty="0"/>
              <a:t>分钟。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776270"/>
            <a:ext cx="9144000" cy="152400"/>
          </a:xfrm>
          <a:prstGeom prst="rect">
            <a:avLst/>
          </a:prstGeom>
          <a:gradFill rotWithShape="0">
            <a:gsLst>
              <a:gs pos="0">
                <a:srgbClr val="A50021"/>
              </a:gs>
              <a:gs pos="100000">
                <a:srgbClr val="FFFFFF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 b="0"/>
          </a:p>
        </p:txBody>
      </p:sp>
      <p:sp>
        <p:nvSpPr>
          <p:cNvPr id="5" name="TextBox 4"/>
          <p:cNvSpPr txBox="1"/>
          <p:nvPr/>
        </p:nvSpPr>
        <p:spPr>
          <a:xfrm>
            <a:off x="0" y="201019"/>
            <a:ext cx="378618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 smtClean="0"/>
              <a:t>第十页</a:t>
            </a:r>
            <a:endParaRPr lang="zh-CN" altLang="en-US" sz="3200" dirty="0"/>
          </a:p>
        </p:txBody>
      </p:sp>
      <p:sp>
        <p:nvSpPr>
          <p:cNvPr id="6" name="TextBox 5"/>
          <p:cNvSpPr txBox="1"/>
          <p:nvPr/>
        </p:nvSpPr>
        <p:spPr>
          <a:xfrm>
            <a:off x="0" y="1681451"/>
            <a:ext cx="9144000" cy="583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</a:pPr>
            <a:r>
              <a:rPr lang="zh-CN" altLang="en-US" sz="2400" dirty="0"/>
              <a:t>     致谢部分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127</TotalTime>
  <Words>233</Words>
  <Application>Microsoft Office PowerPoint</Application>
  <PresentationFormat>全屏显示(4:3)</PresentationFormat>
  <Paragraphs>19</Paragraphs>
  <Slides>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12" baseType="lpstr">
      <vt:lpstr>楷体</vt:lpstr>
      <vt:lpstr>宋体</vt:lpstr>
      <vt:lpstr>Arial</vt:lpstr>
      <vt:lpstr>Calibri</vt:lpstr>
      <vt:lpstr>Times New Roman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pop</dc:creator>
  <cp:lastModifiedBy>Windows 用户</cp:lastModifiedBy>
  <cp:revision>18</cp:revision>
  <dcterms:created xsi:type="dcterms:W3CDTF">2013-03-24T03:06:37Z</dcterms:created>
  <dcterms:modified xsi:type="dcterms:W3CDTF">2024-06-29T11:03:44Z</dcterms:modified>
</cp:coreProperties>
</file>