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2" d="100"/>
          <a:sy n="82" d="100"/>
        </p:scale>
        <p:origin x="99" y="123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t>2026/6/25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282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t>2026/6/25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9661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t>2026/6/25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905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t>2026/6/25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2773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t>2026/6/25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7193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t>2026/6/25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4602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t>2026/6/25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3706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t>2026/6/25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5243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t>2026/6/25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7994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t>2026/6/25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2318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7946-07F0-4D48-AD03-67F576637423}" type="datetimeFigureOut">
              <a:rPr lang="zh-CN" altLang="en-US" smtClean="0"/>
              <a:t>2026/6/25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088B0-CC93-4AE0-AEC9-D685C6D7C9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6254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07946-07F0-4D48-AD03-67F576637423}" type="datetimeFigureOut">
              <a:rPr lang="zh-CN" altLang="en-US" smtClean="0"/>
              <a:t>2026/6/25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088B0-CC93-4AE0-AEC9-D685C6D7C9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3742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03706" y="1196340"/>
            <a:ext cx="8865235" cy="232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400" b="1" dirty="0">
                <a:latin typeface="+mn-ea"/>
              </a:rPr>
              <a:t>2026</a:t>
            </a:r>
            <a:r>
              <a:rPr lang="zh-CN" altLang="en-US" sz="3400" b="1" dirty="0">
                <a:latin typeface="+mn-ea"/>
              </a:rPr>
              <a:t>年北京大学化学学院与深研院化生学院</a:t>
            </a:r>
            <a:endParaRPr lang="en-US" altLang="zh-CN" sz="3400" b="1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400" b="1" dirty="0">
                <a:latin typeface="+mn-ea"/>
              </a:rPr>
              <a:t>全国优秀大学生化学夏令营</a:t>
            </a:r>
            <a:endParaRPr lang="en-US" altLang="zh-CN" sz="3400" b="1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400" b="1" dirty="0">
                <a:latin typeface="+mn-ea"/>
              </a:rPr>
              <a:t>自我介绍</a:t>
            </a:r>
            <a:r>
              <a:rPr lang="en-US" altLang="zh-CN" sz="3400" b="1" dirty="0">
                <a:latin typeface="+mn-ea"/>
              </a:rPr>
              <a:t>PPT</a:t>
            </a:r>
            <a:r>
              <a:rPr lang="zh-CN" altLang="en-US" sz="3400" b="1" dirty="0">
                <a:latin typeface="+mn-ea"/>
              </a:rPr>
              <a:t>模板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071814" y="3572530"/>
            <a:ext cx="6048375" cy="26460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altLang="zh-CN" sz="2800" b="1" dirty="0">
              <a:latin typeface="+mn-ea"/>
              <a:cs typeface="Times New Roman" panose="02020603050405020304" pitchFamily="18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zh-CN" altLang="en-US" sz="2800" b="1" dirty="0">
                <a:latin typeface="+mn-ea"/>
                <a:cs typeface="Times New Roman" panose="02020603050405020304" pitchFamily="18" charset="0"/>
              </a:rPr>
              <a:t>北京大学化学与分子工程学院</a:t>
            </a:r>
            <a:endParaRPr lang="en-US" altLang="zh-CN" sz="2800" b="1" dirty="0">
              <a:latin typeface="+mn-ea"/>
              <a:cs typeface="Times New Roman" panose="02020603050405020304" pitchFamily="18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en-US" altLang="zh-CN" sz="2800" b="1" dirty="0">
                <a:latin typeface="+mn-ea"/>
                <a:cs typeface="Times New Roman" panose="02020603050405020304" pitchFamily="18" charset="0"/>
              </a:rPr>
              <a:t>2026</a:t>
            </a:r>
            <a:r>
              <a:rPr lang="zh-CN" altLang="en-US" sz="2800" b="1" dirty="0">
                <a:latin typeface="+mn-ea"/>
                <a:cs typeface="Times New Roman" panose="02020603050405020304" pitchFamily="18" charset="0"/>
              </a:rPr>
              <a:t>年</a:t>
            </a:r>
            <a:r>
              <a:rPr lang="en-US" altLang="zh-CN" sz="2800" b="1" dirty="0">
                <a:latin typeface="+mn-ea"/>
                <a:cs typeface="Times New Roman" panose="02020603050405020304" pitchFamily="18" charset="0"/>
              </a:rPr>
              <a:t>7</a:t>
            </a:r>
            <a:r>
              <a:rPr lang="zh-CN" altLang="en-US" sz="2800" b="1" dirty="0">
                <a:latin typeface="+mn-ea"/>
                <a:cs typeface="Times New Roman" panose="02020603050405020304" pitchFamily="18" charset="0"/>
              </a:rPr>
              <a:t>月</a:t>
            </a:r>
          </a:p>
          <a:p>
            <a:pPr algn="ctr">
              <a:spcBef>
                <a:spcPct val="50000"/>
              </a:spcBef>
              <a:defRPr/>
            </a:pP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792487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91344" y="116632"/>
            <a:ext cx="235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注意事项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9396" y="1340768"/>
            <a:ext cx="1087320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2400" dirty="0"/>
              <a:t>面试及</a:t>
            </a:r>
            <a:r>
              <a:rPr lang="en-US" altLang="zh-CN" sz="2400" dirty="0"/>
              <a:t>PPT</a:t>
            </a:r>
            <a:r>
              <a:rPr lang="zh-CN" altLang="en-US" sz="2400" dirty="0"/>
              <a:t>所述内容必须真实可信，如有造假，一经发现，即取消录取资格。</a:t>
            </a:r>
            <a:endParaRPr lang="en-US" altLang="zh-CN" sz="2400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2400" dirty="0"/>
              <a:t>自我介绍时间请控制在</a:t>
            </a:r>
            <a:r>
              <a:rPr lang="en-US" altLang="zh-CN" sz="2400" dirty="0"/>
              <a:t>7~8</a:t>
            </a:r>
            <a:r>
              <a:rPr lang="zh-CN" altLang="en-US" sz="2400" dirty="0"/>
              <a:t>分钟左右，</a:t>
            </a:r>
            <a:r>
              <a:rPr lang="en-US" altLang="zh-CN" sz="2400" dirty="0"/>
              <a:t>PPT</a:t>
            </a:r>
            <a:r>
              <a:rPr lang="zh-CN" altLang="en-US" sz="2400" dirty="0"/>
              <a:t>大约</a:t>
            </a:r>
            <a:r>
              <a:rPr lang="en-US" altLang="zh-CN" sz="2400" dirty="0"/>
              <a:t>10</a:t>
            </a:r>
            <a:r>
              <a:rPr lang="zh-CN" altLang="en-US" sz="2400" dirty="0"/>
              <a:t>页。</a:t>
            </a:r>
            <a:endParaRPr lang="en-US" altLang="zh-CN" sz="2400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400" dirty="0"/>
              <a:t>PPT</a:t>
            </a:r>
            <a:r>
              <a:rPr lang="zh-CN" altLang="en-US" sz="2400" dirty="0"/>
              <a:t>务求风格简洁，内容清晰。建议白底黑字，如有背景，请勿影响观看效果。</a:t>
            </a:r>
            <a:endParaRPr lang="en-US" altLang="zh-CN" sz="2400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zh-CN" altLang="en-US" sz="2400" dirty="0"/>
              <a:t>此</a:t>
            </a:r>
            <a:r>
              <a:rPr lang="en-US" altLang="zh-CN" sz="2400" dirty="0"/>
              <a:t>PPT</a:t>
            </a:r>
            <a:r>
              <a:rPr lang="zh-CN" altLang="en-US" sz="2400" dirty="0"/>
              <a:t>模板仅列出自我介绍的主要方面，作为参考而非严格要求，希望同学们能根据实际情况，作出能够充分展现自身特色与能力的面试材料。</a:t>
            </a:r>
            <a:endParaRPr lang="en-US" altLang="zh-CN" sz="2400" dirty="0"/>
          </a:p>
          <a:p>
            <a:pPr marL="342900" indent="-342900">
              <a:buAutoNum type="arabicPeriod"/>
            </a:pP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92696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91344" y="76830"/>
            <a:ext cx="235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第一页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4000" y="2852936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zh-CN" altLang="en-US" sz="2400" dirty="0"/>
              <a:t>    首页内容包括</a:t>
            </a:r>
            <a:r>
              <a:rPr lang="en-US" altLang="zh-CN" sz="2400" dirty="0"/>
              <a:t>PPT</a:t>
            </a:r>
            <a:r>
              <a:rPr lang="zh-CN" altLang="en-US" sz="2400" dirty="0"/>
              <a:t>标题、姓名、本科学校、面试时间等基本信息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955" y="785795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45289" y="76043"/>
            <a:ext cx="235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第二页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71464" y="2420888"/>
            <a:ext cx="9823116" cy="1137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zh-CN" altLang="en-US" sz="2400" dirty="0"/>
              <a:t>     第二页内容建议包括本人的教育经历、兴趣爱好、本科阶段所获荣誉及其他个人基本情况，时间不超过</a:t>
            </a:r>
            <a:r>
              <a:rPr lang="en-US" altLang="zh-CN" sz="2400" dirty="0"/>
              <a:t>2</a:t>
            </a:r>
            <a:r>
              <a:rPr lang="zh-CN" altLang="en-US" sz="2400" dirty="0"/>
              <a:t>分钟。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692696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19336" y="143014"/>
            <a:ext cx="3786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第三页至第九页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25724" y="2204864"/>
            <a:ext cx="9540552" cy="1697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zh-CN" altLang="en-US" sz="2400" dirty="0"/>
              <a:t>     此为自我介绍主要内容。介绍自己本科期间的实验室导师、研究方向和自己的科研经历，必须真实可信。若无科研经历，可以着重介绍自己印象深刻的基础实验或重大科学发现。时间大约</a:t>
            </a:r>
            <a:r>
              <a:rPr lang="en-US" altLang="zh-CN" sz="2400" dirty="0"/>
              <a:t>5~6</a:t>
            </a:r>
            <a:r>
              <a:rPr lang="zh-CN" altLang="en-US" sz="2400" dirty="0"/>
              <a:t>分钟。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692696"/>
            <a:ext cx="91440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117446"/>
            <a:ext cx="3786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第十页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7408" y="1277471"/>
            <a:ext cx="2555776" cy="589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zh-CN" altLang="en-US" sz="2400" dirty="0"/>
              <a:t>     致谢部分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234</Words>
  <Application>Microsoft Office PowerPoint</Application>
  <PresentationFormat>宽屏</PresentationFormat>
  <Paragraphs>19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等线</vt:lpstr>
      <vt:lpstr>楷体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pop</dc:creator>
  <cp:lastModifiedBy>蔡 欣懿</cp:lastModifiedBy>
  <cp:revision>22</cp:revision>
  <dcterms:created xsi:type="dcterms:W3CDTF">2013-03-24T03:06:00Z</dcterms:created>
  <dcterms:modified xsi:type="dcterms:W3CDTF">2026-06-25T02:06:00Z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182178EA089146B69230667FC311D5C5_12</vt:lpwstr>
  </property>
  <property fmtid="{D5CDD505-2E9C-101B-9397-08002B2CF9AE}" pid="3" name="KSOProductBuildVer">
    <vt:lpwstr>2052-12.1.0.21541</vt:lpwstr>
  </property>
</Properties>
</file>